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91" d="100"/>
          <a:sy n="91" d="100"/>
        </p:scale>
        <p:origin x="22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2EB0-9B68-F74F-A1FE-7B499C647654}" type="datetimeFigureOut">
              <a:rPr lang="es-GT" smtClean="0"/>
              <a:t>5/07/23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5957-E410-4D48-A838-C39602AF17E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22191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2EB0-9B68-F74F-A1FE-7B499C647654}" type="datetimeFigureOut">
              <a:rPr lang="es-GT" smtClean="0"/>
              <a:t>5/07/23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5957-E410-4D48-A838-C39602AF17E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22634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3"/>
            <a:ext cx="1478756" cy="7749117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3"/>
            <a:ext cx="4350544" cy="7749117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2EB0-9B68-F74F-A1FE-7B499C647654}" type="datetimeFigureOut">
              <a:rPr lang="es-GT" smtClean="0"/>
              <a:t>5/07/23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5957-E410-4D48-A838-C39602AF17E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7925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2EB0-9B68-F74F-A1FE-7B499C647654}" type="datetimeFigureOut">
              <a:rPr lang="es-GT" smtClean="0"/>
              <a:t>5/07/23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5957-E410-4D48-A838-C39602AF17E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74793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2EB0-9B68-F74F-A1FE-7B499C647654}" type="datetimeFigureOut">
              <a:rPr lang="es-GT" smtClean="0"/>
              <a:t>5/07/23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5957-E410-4D48-A838-C39602AF17E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55874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2EB0-9B68-F74F-A1FE-7B499C647654}" type="datetimeFigureOut">
              <a:rPr lang="es-GT" smtClean="0"/>
              <a:t>5/07/23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5957-E410-4D48-A838-C39602AF17E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49326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5"/>
            <a:ext cx="5915025" cy="176741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2EB0-9B68-F74F-A1FE-7B499C647654}" type="datetimeFigureOut">
              <a:rPr lang="es-GT" smtClean="0"/>
              <a:t>5/07/23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5957-E410-4D48-A838-C39602AF17E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52256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2EB0-9B68-F74F-A1FE-7B499C647654}" type="datetimeFigureOut">
              <a:rPr lang="es-GT" smtClean="0"/>
              <a:t>5/07/23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5957-E410-4D48-A838-C39602AF17E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34482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2EB0-9B68-F74F-A1FE-7B499C647654}" type="datetimeFigureOut">
              <a:rPr lang="es-GT" smtClean="0"/>
              <a:t>5/07/23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5957-E410-4D48-A838-C39602AF17E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39993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8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2EB0-9B68-F74F-A1FE-7B499C647654}" type="datetimeFigureOut">
              <a:rPr lang="es-GT" smtClean="0"/>
              <a:t>5/07/23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5957-E410-4D48-A838-C39602AF17E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15558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8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2EB0-9B68-F74F-A1FE-7B499C647654}" type="datetimeFigureOut">
              <a:rPr lang="es-GT" smtClean="0"/>
              <a:t>5/07/23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5957-E410-4D48-A838-C39602AF17E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10428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5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62EB0-9B68-F74F-A1FE-7B499C647654}" type="datetimeFigureOut">
              <a:rPr lang="es-GT" smtClean="0"/>
              <a:t>5/07/23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C5957-E410-4D48-A838-C39602AF17E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803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846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750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434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561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719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599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281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43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543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906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502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508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527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6847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30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878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512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097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309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28</TotalTime>
  <Words>0</Words>
  <Application>Microsoft Macintosh PowerPoint</Application>
  <PresentationFormat>Presentación en pantalla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8</cp:revision>
  <dcterms:created xsi:type="dcterms:W3CDTF">2023-06-22T18:26:04Z</dcterms:created>
  <dcterms:modified xsi:type="dcterms:W3CDTF">2023-07-06T00:38:10Z</dcterms:modified>
</cp:coreProperties>
</file>